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10692000" cx="7560000"/>
  <p:notesSz cx="6858000" cy="9144000"/>
  <p:embeddedFontLst>
    <p:embeddedFont>
      <p:font typeface="Libre Barcode EAN13 Text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27E562-62C9-4B79-8D7B-1D2D61F3C3F1}">
  <a:tblStyle styleId="{6427E562-62C9-4B79-8D7B-1D2D61F3C3F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LibreBarcodeEAN13Text-regular.fntdata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34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095f7de700_1_51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095f7de700_1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g4095f7de700_1_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d4db7bffa_0_0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d4db7bffa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g3fd4db7bffa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095f7de700_1_102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095f7de700_1_1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4095f7de700_1_1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095653e469_0_8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095653e469_0_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4095653e469_0_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095653e469_0_25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095653e469_0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g4095653e469_0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4095f7de700_1_0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4095f7de700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g4095f7de700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095653e469_0_45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4095653e469_0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g4095653e469_0_4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095653e469_0_77:notes"/>
          <p:cNvSpPr/>
          <p:nvPr>
            <p:ph idx="2" type="sldImg"/>
          </p:nvPr>
        </p:nvSpPr>
        <p:spPr>
          <a:xfrm>
            <a:off x="2337972" y="1143000"/>
            <a:ext cx="2181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095653e469_0_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4095653e469_0_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125200" lIns="125200" spcFirstLastPara="1" rIns="125200" wrap="square" tIns="125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1pPr>
            <a:lvl2pPr lvl="1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2pPr>
            <a:lvl3pPr lvl="2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3pPr>
            <a:lvl4pPr lvl="3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4pPr>
            <a:lvl5pPr lvl="4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5pPr>
            <a:lvl6pPr lvl="5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6pPr>
            <a:lvl7pPr lvl="6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7pPr>
            <a:lvl8pPr lvl="7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8pPr>
            <a:lvl9pPr lvl="8" algn="ctr">
              <a:spcBef>
                <a:spcPts val="0"/>
              </a:spcBef>
              <a:spcAft>
                <a:spcPts val="0"/>
              </a:spcAft>
              <a:buSzPts val="7121"/>
              <a:buNone/>
              <a:defRPr sz="7121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6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1pPr>
            <a:lvl2pPr lvl="1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2pPr>
            <a:lvl3pPr lvl="2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3pPr>
            <a:lvl4pPr lvl="3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4pPr>
            <a:lvl5pPr lvl="4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5pPr>
            <a:lvl6pPr lvl="5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6pPr>
            <a:lvl7pPr lvl="6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7pPr>
            <a:lvl8pPr lvl="7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8pPr>
            <a:lvl9pPr lvl="8" algn="ctr">
              <a:spcBef>
                <a:spcPts val="0"/>
              </a:spcBef>
              <a:spcAft>
                <a:spcPts val="0"/>
              </a:spcAft>
              <a:buSzPts val="4930"/>
              <a:buNone/>
              <a:defRPr sz="493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1pPr>
            <a:lvl2pPr lvl="1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2pPr>
            <a:lvl3pPr lvl="2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3pPr>
            <a:lvl4pPr lvl="3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4pPr>
            <a:lvl5pPr lvl="4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5pPr>
            <a:lvl6pPr lvl="5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6pPr>
            <a:lvl7pPr lvl="6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7pPr>
            <a:lvl8pPr lvl="7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8pPr>
            <a:lvl9pPr lvl="8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indent="-385131" lvl="0" marL="457200">
              <a:spcBef>
                <a:spcPts val="0"/>
              </a:spcBef>
              <a:spcAft>
                <a:spcPts val="0"/>
              </a:spcAft>
              <a:buSzPts val="2465"/>
              <a:buChar char="●"/>
              <a:defRPr sz="2465"/>
            </a:lvl1pPr>
            <a:lvl2pPr indent="-350346" lvl="1" marL="914400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2pPr>
            <a:lvl3pPr indent="-350346" lvl="2" marL="1371600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3pPr>
            <a:lvl4pPr indent="-350346" lvl="3" marL="1828800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4pPr>
            <a:lvl5pPr indent="-350346" lvl="4" marL="2286000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5pPr>
            <a:lvl6pPr indent="-350346" lvl="5" marL="2743200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6pPr>
            <a:lvl7pPr indent="-350346" lvl="6" marL="3200400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7pPr>
            <a:lvl8pPr indent="-350346" lvl="7" marL="3657600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8pPr>
            <a:lvl9pPr indent="-350346" lvl="8" marL="4114800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1pPr>
            <a:lvl2pPr lvl="1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2pPr>
            <a:lvl3pPr lvl="2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3pPr>
            <a:lvl4pPr lvl="3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4pPr>
            <a:lvl5pPr lvl="4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5pPr>
            <a:lvl6pPr lvl="5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6pPr>
            <a:lvl7pPr lvl="6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7pPr>
            <a:lvl8pPr lvl="7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8pPr>
            <a:lvl9pPr lvl="8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6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indent="-350346" lvl="0" marL="457200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1pPr>
            <a:lvl2pPr indent="-332953" lvl="1" marL="9144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2pPr>
            <a:lvl3pPr indent="-332953" lvl="2" marL="13716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3pPr>
            <a:lvl4pPr indent="-332953" lvl="3" marL="1828800">
              <a:spcBef>
                <a:spcPts val="0"/>
              </a:spcBef>
              <a:spcAft>
                <a:spcPts val="0"/>
              </a:spcAft>
              <a:buSzPts val="1643"/>
              <a:buChar char="●"/>
              <a:defRPr sz="1643"/>
            </a:lvl4pPr>
            <a:lvl5pPr indent="-332953" lvl="4" marL="22860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5pPr>
            <a:lvl6pPr indent="-332953" lvl="5" marL="27432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6pPr>
            <a:lvl7pPr indent="-332953" lvl="6" marL="3200400">
              <a:spcBef>
                <a:spcPts val="0"/>
              </a:spcBef>
              <a:spcAft>
                <a:spcPts val="0"/>
              </a:spcAft>
              <a:buSzPts val="1643"/>
              <a:buChar char="●"/>
              <a:defRPr sz="1643"/>
            </a:lvl7pPr>
            <a:lvl8pPr indent="-332953" lvl="7" marL="36576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8pPr>
            <a:lvl9pPr indent="-332953" lvl="8" marL="41148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6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indent="-350346" lvl="0" marL="457200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1pPr>
            <a:lvl2pPr indent="-332953" lvl="1" marL="9144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2pPr>
            <a:lvl3pPr indent="-332953" lvl="2" marL="13716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3pPr>
            <a:lvl4pPr indent="-332953" lvl="3" marL="1828800">
              <a:spcBef>
                <a:spcPts val="0"/>
              </a:spcBef>
              <a:spcAft>
                <a:spcPts val="0"/>
              </a:spcAft>
              <a:buSzPts val="1643"/>
              <a:buChar char="●"/>
              <a:defRPr sz="1643"/>
            </a:lvl4pPr>
            <a:lvl5pPr indent="-332953" lvl="4" marL="22860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5pPr>
            <a:lvl6pPr indent="-332953" lvl="5" marL="27432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6pPr>
            <a:lvl7pPr indent="-332953" lvl="6" marL="3200400">
              <a:spcBef>
                <a:spcPts val="0"/>
              </a:spcBef>
              <a:spcAft>
                <a:spcPts val="0"/>
              </a:spcAft>
              <a:buSzPts val="1643"/>
              <a:buChar char="●"/>
              <a:defRPr sz="1643"/>
            </a:lvl7pPr>
            <a:lvl8pPr indent="-332953" lvl="7" marL="36576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8pPr>
            <a:lvl9pPr indent="-332953" lvl="8" marL="41148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1pPr>
            <a:lvl2pPr lvl="1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2pPr>
            <a:lvl3pPr lvl="2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3pPr>
            <a:lvl4pPr lvl="3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4pPr>
            <a:lvl5pPr lvl="4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5pPr>
            <a:lvl6pPr lvl="5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6pPr>
            <a:lvl7pPr lvl="6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7pPr>
            <a:lvl8pPr lvl="7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8pPr>
            <a:lvl9pPr lvl="8">
              <a:spcBef>
                <a:spcPts val="0"/>
              </a:spcBef>
              <a:spcAft>
                <a:spcPts val="0"/>
              </a:spcAft>
              <a:buSzPts val="3835"/>
              <a:buNone/>
              <a:defRPr sz="3835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125200" lIns="125200" spcFirstLastPara="1" rIns="125200" wrap="square" tIns="125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1pPr>
            <a:lvl2pPr lvl="1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2pPr>
            <a:lvl3pPr lvl="2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3pPr>
            <a:lvl4pPr lvl="3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4pPr>
            <a:lvl5pPr lvl="4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5pPr>
            <a:lvl6pPr lvl="5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6pPr>
            <a:lvl7pPr lvl="6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7pPr>
            <a:lvl8pPr lvl="7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8pPr>
            <a:lvl9pPr lvl="8">
              <a:spcBef>
                <a:spcPts val="0"/>
              </a:spcBef>
              <a:spcAft>
                <a:spcPts val="0"/>
              </a:spcAft>
              <a:buSzPts val="3287"/>
              <a:buNone/>
              <a:defRPr sz="3287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3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indent="-332953" lvl="0" marL="457200">
              <a:spcBef>
                <a:spcPts val="0"/>
              </a:spcBef>
              <a:spcAft>
                <a:spcPts val="0"/>
              </a:spcAft>
              <a:buSzPts val="1643"/>
              <a:buChar char="●"/>
              <a:defRPr sz="1643"/>
            </a:lvl1pPr>
            <a:lvl2pPr indent="-332953" lvl="1" marL="9144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2pPr>
            <a:lvl3pPr indent="-332953" lvl="2" marL="13716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3pPr>
            <a:lvl4pPr indent="-332953" lvl="3" marL="1828800">
              <a:spcBef>
                <a:spcPts val="0"/>
              </a:spcBef>
              <a:spcAft>
                <a:spcPts val="0"/>
              </a:spcAft>
              <a:buSzPts val="1643"/>
              <a:buChar char="●"/>
              <a:defRPr sz="1643"/>
            </a:lvl4pPr>
            <a:lvl5pPr indent="-332953" lvl="4" marL="22860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5pPr>
            <a:lvl6pPr indent="-332953" lvl="5" marL="27432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6pPr>
            <a:lvl7pPr indent="-332953" lvl="6" marL="3200400">
              <a:spcBef>
                <a:spcPts val="0"/>
              </a:spcBef>
              <a:spcAft>
                <a:spcPts val="0"/>
              </a:spcAft>
              <a:buSzPts val="1643"/>
              <a:buChar char="●"/>
              <a:defRPr sz="1643"/>
            </a:lvl7pPr>
            <a:lvl8pPr indent="-332953" lvl="7" marL="3657600">
              <a:spcBef>
                <a:spcPts val="0"/>
              </a:spcBef>
              <a:spcAft>
                <a:spcPts val="0"/>
              </a:spcAft>
              <a:buSzPts val="1643"/>
              <a:buChar char="○"/>
              <a:defRPr sz="1643"/>
            </a:lvl8pPr>
            <a:lvl9pPr indent="-332953" lvl="8" marL="4114800">
              <a:spcBef>
                <a:spcPts val="0"/>
              </a:spcBef>
              <a:spcAft>
                <a:spcPts val="0"/>
              </a:spcAft>
              <a:buSzPts val="1643"/>
              <a:buChar char="■"/>
              <a:defRPr sz="164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1pPr>
            <a:lvl2pPr lvl="1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2pPr>
            <a:lvl3pPr lvl="2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3pPr>
            <a:lvl4pPr lvl="3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4pPr>
            <a:lvl5pPr lvl="4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5pPr>
            <a:lvl6pPr lvl="5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6pPr>
            <a:lvl7pPr lvl="6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7pPr>
            <a:lvl8pPr lvl="7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8pPr>
            <a:lvl9pPr lvl="8">
              <a:spcBef>
                <a:spcPts val="0"/>
              </a:spcBef>
              <a:spcAft>
                <a:spcPts val="0"/>
              </a:spcAft>
              <a:buSzPts val="6573"/>
              <a:buNone/>
              <a:defRPr sz="6573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5200" lIns="125200" spcFirstLastPara="1" rIns="125200" wrap="square" tIns="125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125200" lIns="125200" spcFirstLastPara="1" rIns="125200" wrap="square" tIns="125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1pPr>
            <a:lvl2pPr lvl="1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2pPr>
            <a:lvl3pPr lvl="2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3pPr>
            <a:lvl4pPr lvl="3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4pPr>
            <a:lvl5pPr lvl="4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5pPr>
            <a:lvl6pPr lvl="5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6pPr>
            <a:lvl7pPr lvl="6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7pPr>
            <a:lvl8pPr lvl="7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8pPr>
            <a:lvl9pPr lvl="8" algn="ctr">
              <a:spcBef>
                <a:spcPts val="0"/>
              </a:spcBef>
              <a:spcAft>
                <a:spcPts val="0"/>
              </a:spcAft>
              <a:buSzPts val="5752"/>
              <a:buNone/>
              <a:defRPr sz="5752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76"/>
              <a:buNone/>
              <a:defRPr sz="2876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500" cy="76812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indent="-385131" lvl="0" marL="457200">
              <a:spcBef>
                <a:spcPts val="0"/>
              </a:spcBef>
              <a:spcAft>
                <a:spcPts val="0"/>
              </a:spcAft>
              <a:buSzPts val="2465"/>
              <a:buChar char="●"/>
              <a:defRPr sz="2465"/>
            </a:lvl1pPr>
            <a:lvl2pPr indent="-350346" lvl="1" marL="914400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2pPr>
            <a:lvl3pPr indent="-350346" lvl="2" marL="1371600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3pPr>
            <a:lvl4pPr indent="-350346" lvl="3" marL="1828800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4pPr>
            <a:lvl5pPr indent="-350346" lvl="4" marL="2286000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5pPr>
            <a:lvl6pPr indent="-350346" lvl="5" marL="2743200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6pPr>
            <a:lvl7pPr indent="-350346" lvl="6" marL="3200400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7pPr>
            <a:lvl8pPr indent="-350346" lvl="7" marL="3657600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8pPr>
            <a:lvl9pPr indent="-350346" lvl="8" marL="4114800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900" cy="12579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65"/>
              <a:buNone/>
              <a:defRPr sz="2465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800"/>
          </a:xfrm>
          <a:prstGeom prst="rect">
            <a:avLst/>
          </a:prstGeom>
        </p:spPr>
        <p:txBody>
          <a:bodyPr anchorCtr="0" anchor="b" bIns="125200" lIns="125200" spcFirstLastPara="1" rIns="125200" wrap="square" tIns="1252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1pPr>
            <a:lvl2pPr lvl="1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2pPr>
            <a:lvl3pPr lvl="2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3pPr>
            <a:lvl4pPr lvl="3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4pPr>
            <a:lvl5pPr lvl="4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5pPr>
            <a:lvl6pPr lvl="5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6pPr>
            <a:lvl7pPr lvl="6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7pPr>
            <a:lvl8pPr lvl="7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8pPr>
            <a:lvl9pPr lvl="8" algn="ctr">
              <a:spcBef>
                <a:spcPts val="0"/>
              </a:spcBef>
              <a:spcAft>
                <a:spcPts val="0"/>
              </a:spcAft>
              <a:buSzPts val="16434"/>
              <a:buNone/>
              <a:defRPr sz="16434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125200" lIns="125200" spcFirstLastPara="1" rIns="125200" wrap="square" tIns="125200">
            <a:normAutofit/>
          </a:bodyPr>
          <a:lstStyle>
            <a:lvl1pPr indent="-385131" lvl="0" marL="457200" algn="ctr">
              <a:spcBef>
                <a:spcPts val="0"/>
              </a:spcBef>
              <a:spcAft>
                <a:spcPts val="0"/>
              </a:spcAft>
              <a:buSzPts val="2465"/>
              <a:buChar char="●"/>
              <a:defRPr sz="2465"/>
            </a:lvl1pPr>
            <a:lvl2pPr indent="-350346" lvl="1" marL="914400" algn="ctr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2pPr>
            <a:lvl3pPr indent="-350346" lvl="2" marL="1371600" algn="ctr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3pPr>
            <a:lvl4pPr indent="-350346" lvl="3" marL="1828800" algn="ctr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4pPr>
            <a:lvl5pPr indent="-350346" lvl="4" marL="2286000" algn="ctr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5pPr>
            <a:lvl6pPr indent="-350346" lvl="5" marL="2743200" algn="ctr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6pPr>
            <a:lvl7pPr indent="-350346" lvl="6" marL="3200400" algn="ctr">
              <a:spcBef>
                <a:spcPts val="0"/>
              </a:spcBef>
              <a:spcAft>
                <a:spcPts val="0"/>
              </a:spcAft>
              <a:buSzPts val="1917"/>
              <a:buChar char="●"/>
              <a:defRPr sz="1917"/>
            </a:lvl7pPr>
            <a:lvl8pPr indent="-350346" lvl="7" marL="3657600" algn="ctr">
              <a:spcBef>
                <a:spcPts val="0"/>
              </a:spcBef>
              <a:spcAft>
                <a:spcPts val="0"/>
              </a:spcAft>
              <a:buSzPts val="1917"/>
              <a:buChar char="○"/>
              <a:defRPr sz="1917"/>
            </a:lvl8pPr>
            <a:lvl9pPr indent="-350346" lvl="8" marL="4114800" algn="ctr">
              <a:spcBef>
                <a:spcPts val="0"/>
              </a:spcBef>
              <a:spcAft>
                <a:spcPts val="0"/>
              </a:spcAft>
              <a:buSzPts val="1917"/>
              <a:buChar char="■"/>
              <a:defRPr sz="1917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>
              <a:buNone/>
              <a:defRPr sz="1369"/>
            </a:lvl1pPr>
            <a:lvl2pPr lvl="1">
              <a:buNone/>
              <a:defRPr sz="1369"/>
            </a:lvl2pPr>
            <a:lvl3pPr lvl="2">
              <a:buNone/>
              <a:defRPr sz="1369"/>
            </a:lvl3pPr>
            <a:lvl4pPr lvl="3">
              <a:buNone/>
              <a:defRPr sz="1369"/>
            </a:lvl4pPr>
            <a:lvl5pPr lvl="4">
              <a:buNone/>
              <a:defRPr sz="1369"/>
            </a:lvl5pPr>
            <a:lvl6pPr lvl="5">
              <a:buNone/>
              <a:defRPr sz="1369"/>
            </a:lvl6pPr>
            <a:lvl7pPr lvl="6">
              <a:buNone/>
              <a:defRPr sz="1369"/>
            </a:lvl7pPr>
            <a:lvl8pPr lvl="7">
              <a:buNone/>
              <a:defRPr sz="1369"/>
            </a:lvl8pPr>
            <a:lvl9pPr lvl="8">
              <a:buNone/>
              <a:defRPr sz="1369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5200" lIns="125200" spcFirstLastPara="1" rIns="125200" wrap="square" tIns="1252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35"/>
              <a:buNone/>
              <a:defRPr sz="3835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5200" lIns="125200" spcFirstLastPara="1" rIns="125200" wrap="square" tIns="125200">
            <a:normAutofit/>
          </a:bodyPr>
          <a:lstStyle>
            <a:lvl1pPr indent="-385131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65"/>
              <a:buChar char="●"/>
              <a:defRPr sz="2465">
                <a:solidFill>
                  <a:schemeClr val="dk2"/>
                </a:solidFill>
              </a:defRPr>
            </a:lvl1pPr>
            <a:lvl2pPr indent="-350346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○"/>
              <a:defRPr sz="1917">
                <a:solidFill>
                  <a:schemeClr val="dk2"/>
                </a:solidFill>
              </a:defRPr>
            </a:lvl2pPr>
            <a:lvl3pPr indent="-350346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■"/>
              <a:defRPr sz="1917">
                <a:solidFill>
                  <a:schemeClr val="dk2"/>
                </a:solidFill>
              </a:defRPr>
            </a:lvl3pPr>
            <a:lvl4pPr indent="-350346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●"/>
              <a:defRPr sz="1917">
                <a:solidFill>
                  <a:schemeClr val="dk2"/>
                </a:solidFill>
              </a:defRPr>
            </a:lvl4pPr>
            <a:lvl5pPr indent="-350346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○"/>
              <a:defRPr sz="1917">
                <a:solidFill>
                  <a:schemeClr val="dk2"/>
                </a:solidFill>
              </a:defRPr>
            </a:lvl5pPr>
            <a:lvl6pPr indent="-350346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■"/>
              <a:defRPr sz="1917">
                <a:solidFill>
                  <a:schemeClr val="dk2"/>
                </a:solidFill>
              </a:defRPr>
            </a:lvl6pPr>
            <a:lvl7pPr indent="-350346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●"/>
              <a:defRPr sz="1917">
                <a:solidFill>
                  <a:schemeClr val="dk2"/>
                </a:solidFill>
              </a:defRPr>
            </a:lvl7pPr>
            <a:lvl8pPr indent="-350346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○"/>
              <a:defRPr sz="1917">
                <a:solidFill>
                  <a:schemeClr val="dk2"/>
                </a:solidFill>
              </a:defRPr>
            </a:lvl8pPr>
            <a:lvl9pPr indent="-350346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17"/>
              <a:buChar char="■"/>
              <a:defRPr sz="1917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200" lIns="125200" spcFirstLastPara="1" rIns="125200" wrap="square" tIns="125200">
            <a:normAutofit/>
          </a:bodyPr>
          <a:lstStyle>
            <a:lvl1pPr lvl="0" algn="r">
              <a:buNone/>
              <a:defRPr sz="1369">
                <a:solidFill>
                  <a:schemeClr val="dk2"/>
                </a:solidFill>
              </a:defRPr>
            </a:lvl1pPr>
            <a:lvl2pPr lvl="1" algn="r">
              <a:buNone/>
              <a:defRPr sz="1369">
                <a:solidFill>
                  <a:schemeClr val="dk2"/>
                </a:solidFill>
              </a:defRPr>
            </a:lvl2pPr>
            <a:lvl3pPr lvl="2" algn="r">
              <a:buNone/>
              <a:defRPr sz="1369">
                <a:solidFill>
                  <a:schemeClr val="dk2"/>
                </a:solidFill>
              </a:defRPr>
            </a:lvl3pPr>
            <a:lvl4pPr lvl="3" algn="r">
              <a:buNone/>
              <a:defRPr sz="1369">
                <a:solidFill>
                  <a:schemeClr val="dk2"/>
                </a:solidFill>
              </a:defRPr>
            </a:lvl4pPr>
            <a:lvl5pPr lvl="4" algn="r">
              <a:buNone/>
              <a:defRPr sz="1369">
                <a:solidFill>
                  <a:schemeClr val="dk2"/>
                </a:solidFill>
              </a:defRPr>
            </a:lvl5pPr>
            <a:lvl6pPr lvl="5" algn="r">
              <a:buNone/>
              <a:defRPr sz="1369">
                <a:solidFill>
                  <a:schemeClr val="dk2"/>
                </a:solidFill>
              </a:defRPr>
            </a:lvl6pPr>
            <a:lvl7pPr lvl="6" algn="r">
              <a:buNone/>
              <a:defRPr sz="1369">
                <a:solidFill>
                  <a:schemeClr val="dk2"/>
                </a:solidFill>
              </a:defRPr>
            </a:lvl7pPr>
            <a:lvl8pPr lvl="7" algn="r">
              <a:buNone/>
              <a:defRPr sz="1369">
                <a:solidFill>
                  <a:schemeClr val="dk2"/>
                </a:solidFill>
              </a:defRPr>
            </a:lvl8pPr>
            <a:lvl9pPr lvl="8" algn="r">
              <a:buNone/>
              <a:defRPr sz="1369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1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9.png"/><Relationship Id="rId5" Type="http://schemas.openxmlformats.org/officeDocument/2006/relationships/image" Target="../media/image18.png"/><Relationship Id="rId6" Type="http://schemas.openxmlformats.org/officeDocument/2006/relationships/image" Target="../media/image8.png"/><Relationship Id="rId7" Type="http://schemas.openxmlformats.org/officeDocument/2006/relationships/image" Target="../media/image13.png"/><Relationship Id="rId8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9.png"/><Relationship Id="rId6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"/>
            <a:ext cx="7560000" cy="106920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A="0" stPos="0" sy="-100000" ky="0"/>
          </a:effectLst>
        </p:spPr>
      </p:pic>
      <p:sp>
        <p:nvSpPr>
          <p:cNvPr id="56" name="Google Shape;56;p13"/>
          <p:cNvSpPr txBox="1"/>
          <p:nvPr/>
        </p:nvSpPr>
        <p:spPr>
          <a:xfrm>
            <a:off x="0" y="3506467"/>
            <a:ext cx="7560000" cy="26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SEEBERGER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14"/>
          <p:cNvGrpSpPr/>
          <p:nvPr/>
        </p:nvGrpSpPr>
        <p:grpSpPr>
          <a:xfrm>
            <a:off x="0" y="-8"/>
            <a:ext cx="7560000" cy="10692000"/>
            <a:chOff x="0" y="-8"/>
            <a:chExt cx="7560000" cy="10692000"/>
          </a:xfrm>
        </p:grpSpPr>
        <p:pic>
          <p:nvPicPr>
            <p:cNvPr id="63" name="Google Shape;63;p14"/>
            <p:cNvPicPr preferRelativeResize="0"/>
            <p:nvPr/>
          </p:nvPicPr>
          <p:blipFill>
            <a:blip r:embed="rId3">
              <a:alphaModFix amt="33000"/>
            </a:blip>
            <a:stretch>
              <a:fillRect/>
            </a:stretch>
          </p:blipFill>
          <p:spPr>
            <a:xfrm>
              <a:off x="0" y="-8"/>
              <a:ext cx="7560000" cy="10692000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A="0" stPos="0" sy="-100000" ky="0"/>
            </a:effectLst>
          </p:spPr>
        </p:pic>
        <p:sp>
          <p:nvSpPr>
            <p:cNvPr id="64" name="Google Shape;64;p14"/>
            <p:cNvSpPr/>
            <p:nvPr/>
          </p:nvSpPr>
          <p:spPr>
            <a:xfrm>
              <a:off x="5521600" y="1339700"/>
              <a:ext cx="1572000" cy="311700"/>
            </a:xfrm>
            <a:prstGeom prst="rect">
              <a:avLst/>
            </a:prstGeom>
            <a:solidFill>
              <a:srgbClr val="F2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65" name="Google Shape;65;p14"/>
          <p:cNvGraphicFramePr/>
          <p:nvPr/>
        </p:nvGraphicFramePr>
        <p:xfrm>
          <a:off x="0" y="20334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{6427E562-62C9-4B79-8D7B-1D2D61F3C3F1}</a:tableStyleId>
              </a:tblPr>
              <a:tblGrid>
                <a:gridCol w="1345575"/>
                <a:gridCol w="1351775"/>
                <a:gridCol w="1757875"/>
                <a:gridCol w="585125"/>
                <a:gridCol w="759425"/>
                <a:gridCol w="1760225"/>
              </a:tblGrid>
              <a:tr h="112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Visuel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 barre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Libellé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CDT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Taux promo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 Box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4008258677759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1/4 DISPLAY TOP 10 VR</a:t>
                      </a:r>
                      <a:r>
                        <a:rPr lang="fr" sz="1100">
                          <a:solidFill>
                            <a:schemeClr val="dk1"/>
                          </a:solidFill>
                        </a:rPr>
                        <a:t> 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119 UVC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359.61€ 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416.41€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56.80€)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6500"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4008258677728</a:t>
                      </a:r>
                      <a:r>
                        <a:rPr lang="fr" sz="6500"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+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1/4 DISPLAY SANS SEL AJOUTÉ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144 UVC 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346.13</a:t>
                      </a: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400.80€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54.67€)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4008258672594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1/4 DISPLAY GRAINES GRILLÉES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96 UVC 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236.70</a:t>
                      </a: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274.08€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37.38€)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4008258677896</a:t>
                      </a:r>
                      <a:endParaRPr sz="6500">
                        <a:solidFill>
                          <a:schemeClr val="dk1"/>
                        </a:solidFill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1/4 DISPLAY NOIX GRAND LUXE V1</a:t>
                      </a:r>
                      <a:r>
                        <a:rPr lang="fr" sz="1100">
                          <a:solidFill>
                            <a:schemeClr val="dk1"/>
                          </a:solidFill>
                        </a:rPr>
                        <a:t> 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104 UVC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614.12</a:t>
                      </a: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711.12€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97.00€)</a:t>
                      </a:r>
                      <a:endParaRPr sz="15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4008258664827</a:t>
                      </a:r>
                      <a:endParaRPr sz="100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1/2 KIT N°6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100">
                          <a:solidFill>
                            <a:schemeClr val="dk1"/>
                          </a:solidFill>
                        </a:rPr>
                        <a:t>320 UVC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766.67€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887.76€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5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121.09€)</a:t>
                      </a:r>
                      <a:endParaRPr sz="15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</a:tbl>
          </a:graphicData>
        </a:graphic>
      </p:graphicFrame>
      <p:sp>
        <p:nvSpPr>
          <p:cNvPr id="66" name="Google Shape;66;p14"/>
          <p:cNvSpPr txBox="1"/>
          <p:nvPr/>
        </p:nvSpPr>
        <p:spPr>
          <a:xfrm>
            <a:off x="0" y="178498"/>
            <a:ext cx="7560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SEEBERGER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0" y="9630801"/>
            <a:ext cx="7560000" cy="8355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Livraison : Semaine 31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952" y="3153915"/>
            <a:ext cx="583950" cy="125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6953" y="4489078"/>
            <a:ext cx="583950" cy="11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135" y="5776615"/>
            <a:ext cx="680559" cy="11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6952" y="7023784"/>
            <a:ext cx="583950" cy="1193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4728" y="8283692"/>
            <a:ext cx="848400" cy="1155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"/>
            <a:ext cx="7560000" cy="106920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A="0" stPos="0" sy="-100000" ky="0"/>
          </a:effectLst>
        </p:spPr>
      </p:pic>
      <p:sp>
        <p:nvSpPr>
          <p:cNvPr id="79" name="Google Shape;79;p15"/>
          <p:cNvSpPr txBox="1"/>
          <p:nvPr/>
        </p:nvSpPr>
        <p:spPr>
          <a:xfrm>
            <a:off x="0" y="3506467"/>
            <a:ext cx="7560000" cy="26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TROPIC APERO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oogle Shape;85;p16"/>
          <p:cNvGrpSpPr/>
          <p:nvPr/>
        </p:nvGrpSpPr>
        <p:grpSpPr>
          <a:xfrm>
            <a:off x="0" y="-8"/>
            <a:ext cx="7560000" cy="10692000"/>
            <a:chOff x="0" y="-8"/>
            <a:chExt cx="7560000" cy="10692000"/>
          </a:xfrm>
        </p:grpSpPr>
        <p:pic>
          <p:nvPicPr>
            <p:cNvPr id="86" name="Google Shape;86;p16"/>
            <p:cNvPicPr preferRelativeResize="0"/>
            <p:nvPr/>
          </p:nvPicPr>
          <p:blipFill>
            <a:blip r:embed="rId3">
              <a:alphaModFix amt="33000"/>
            </a:blip>
            <a:stretch>
              <a:fillRect/>
            </a:stretch>
          </p:blipFill>
          <p:spPr>
            <a:xfrm>
              <a:off x="0" y="-8"/>
              <a:ext cx="7560000" cy="10692000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A="0" stPos="0" sy="-100000" ky="0"/>
            </a:effectLst>
          </p:spPr>
        </p:pic>
        <p:sp>
          <p:nvSpPr>
            <p:cNvPr id="87" name="Google Shape;87;p16"/>
            <p:cNvSpPr/>
            <p:nvPr/>
          </p:nvSpPr>
          <p:spPr>
            <a:xfrm>
              <a:off x="5521600" y="1339700"/>
              <a:ext cx="1572000" cy="311700"/>
            </a:xfrm>
            <a:prstGeom prst="rect">
              <a:avLst/>
            </a:prstGeom>
            <a:solidFill>
              <a:srgbClr val="F2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88" name="Google Shape;88;p16"/>
          <p:cNvGraphicFramePr/>
          <p:nvPr/>
        </p:nvGraphicFramePr>
        <p:xfrm>
          <a:off x="0" y="20334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{6427E562-62C9-4B79-8D7B-1D2D61F3C3F1}</a:tableStyleId>
              </a:tblPr>
              <a:tblGrid>
                <a:gridCol w="1345575"/>
                <a:gridCol w="1351775"/>
                <a:gridCol w="1757875"/>
                <a:gridCol w="585125"/>
                <a:gridCol w="759425"/>
                <a:gridCol w="1760225"/>
              </a:tblGrid>
              <a:tr h="112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Visuel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 barre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Libellé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CDT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Taux promo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 Box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3382510019046+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à la Provençale aux Herbes de Provence 200g 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17.04€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20.04€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3€)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3382510019046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à la Provençale aux Herbes de Provence 200g 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85.20€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100.20€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15€)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3382510019282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Ail des Ours 200g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17.04€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20.04€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3€)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3382510019282</a:t>
                      </a:r>
                      <a:endParaRPr sz="6500">
                        <a:solidFill>
                          <a:schemeClr val="dk1"/>
                        </a:solidFill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Ail des Ours 200g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85.20€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100.20€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15€)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</a:tbl>
          </a:graphicData>
        </a:graphic>
      </p:graphicFrame>
      <p:sp>
        <p:nvSpPr>
          <p:cNvPr id="89" name="Google Shape;89;p16"/>
          <p:cNvSpPr txBox="1"/>
          <p:nvPr/>
        </p:nvSpPr>
        <p:spPr>
          <a:xfrm>
            <a:off x="0" y="178498"/>
            <a:ext cx="7560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TROPIC APERO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6"/>
          <p:cNvSpPr txBox="1"/>
          <p:nvPr/>
        </p:nvSpPr>
        <p:spPr>
          <a:xfrm>
            <a:off x="0" y="9557723"/>
            <a:ext cx="7560000" cy="8355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Livraison : Semaine 29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0" y="8490960"/>
            <a:ext cx="7560000" cy="8355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Prix de cession : 1.42€ l’uvc au lieu 1.67€</a:t>
            </a:r>
            <a:endParaRPr b="1" sz="3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76" y="5904800"/>
            <a:ext cx="1256225" cy="95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76" y="7197875"/>
            <a:ext cx="1256225" cy="951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24" y="3318650"/>
            <a:ext cx="1318535" cy="951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524" y="4611725"/>
            <a:ext cx="1318535" cy="95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oogle Shape;101;p17"/>
          <p:cNvGrpSpPr/>
          <p:nvPr/>
        </p:nvGrpSpPr>
        <p:grpSpPr>
          <a:xfrm>
            <a:off x="0" y="-8"/>
            <a:ext cx="7560000" cy="10692000"/>
            <a:chOff x="0" y="-8"/>
            <a:chExt cx="7560000" cy="10692000"/>
          </a:xfrm>
        </p:grpSpPr>
        <p:pic>
          <p:nvPicPr>
            <p:cNvPr id="102" name="Google Shape;102;p17"/>
            <p:cNvPicPr preferRelativeResize="0"/>
            <p:nvPr/>
          </p:nvPicPr>
          <p:blipFill>
            <a:blip r:embed="rId3">
              <a:alphaModFix amt="33000"/>
            </a:blip>
            <a:stretch>
              <a:fillRect/>
            </a:stretch>
          </p:blipFill>
          <p:spPr>
            <a:xfrm>
              <a:off x="0" y="-8"/>
              <a:ext cx="7560000" cy="10692000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A="0" stPos="0" sy="-100000" ky="0"/>
            </a:effectLst>
          </p:spPr>
        </p:pic>
        <p:sp>
          <p:nvSpPr>
            <p:cNvPr id="103" name="Google Shape;103;p17"/>
            <p:cNvSpPr/>
            <p:nvPr/>
          </p:nvSpPr>
          <p:spPr>
            <a:xfrm>
              <a:off x="5521600" y="1339700"/>
              <a:ext cx="1572000" cy="311700"/>
            </a:xfrm>
            <a:prstGeom prst="rect">
              <a:avLst/>
            </a:prstGeom>
            <a:solidFill>
              <a:srgbClr val="F2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104" name="Google Shape;104;p17"/>
          <p:cNvGraphicFramePr/>
          <p:nvPr/>
        </p:nvGraphicFramePr>
        <p:xfrm>
          <a:off x="0" y="20334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{6427E562-62C9-4B79-8D7B-1D2D61F3C3F1}</a:tableStyleId>
              </a:tblPr>
              <a:tblGrid>
                <a:gridCol w="1345575"/>
                <a:gridCol w="1351775"/>
                <a:gridCol w="1757875"/>
                <a:gridCol w="585125"/>
                <a:gridCol w="759425"/>
                <a:gridCol w="1760225"/>
              </a:tblGrid>
              <a:tr h="112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Visuel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 barre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Libellé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CDT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Taux promo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 Box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3382510019138+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au Piment d’Espelette 200g 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17.04</a:t>
                      </a:r>
                      <a:r>
                        <a:rPr lang="fr" sz="24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 </a:t>
                      </a:r>
                      <a:endParaRPr sz="24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20.04€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3€)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3382510019138+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au Piment d’Espelette 200g 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85.20€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100.20€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15€)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3382510019084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à la Méditerranéenne 200g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12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17.04€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20.04€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3€)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3382510019084</a:t>
                      </a:r>
                      <a:endParaRPr sz="6500">
                        <a:solidFill>
                          <a:schemeClr val="dk1"/>
                        </a:solidFill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</a:rPr>
                        <a:t>Olives vertes dénoyautées à la Méditerranéenne 200g</a:t>
                      </a:r>
                      <a:endParaRPr b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15%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24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85.20€ 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 lieu de 100.20€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(remise de 15€)</a:t>
                      </a:r>
                      <a:endParaRPr sz="24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</a:tbl>
          </a:graphicData>
        </a:graphic>
      </p:graphicFrame>
      <p:sp>
        <p:nvSpPr>
          <p:cNvPr id="105" name="Google Shape;105;p17"/>
          <p:cNvSpPr txBox="1"/>
          <p:nvPr/>
        </p:nvSpPr>
        <p:spPr>
          <a:xfrm>
            <a:off x="0" y="178498"/>
            <a:ext cx="7560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TROPIC APERO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7"/>
          <p:cNvSpPr txBox="1"/>
          <p:nvPr/>
        </p:nvSpPr>
        <p:spPr>
          <a:xfrm>
            <a:off x="0" y="9557723"/>
            <a:ext cx="7560000" cy="8355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Livraison : Semaine 29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0" y="8490960"/>
            <a:ext cx="7560000" cy="8355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Prix de cession : 1.42€ l’uvc au lieu 1.67€</a:t>
            </a:r>
            <a:endParaRPr b="1" sz="300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92" y="3326466"/>
            <a:ext cx="1265775" cy="102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892" y="4616903"/>
            <a:ext cx="1265775" cy="102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83" y="5835899"/>
            <a:ext cx="1265775" cy="9523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683" y="7125949"/>
            <a:ext cx="1265775" cy="9523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8"/>
            <a:ext cx="7560000" cy="106920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A="0" stPos="0" sy="-100000" ky="0"/>
          </a:effectLst>
        </p:spPr>
      </p:pic>
      <p:sp>
        <p:nvSpPr>
          <p:cNvPr id="118" name="Google Shape;118;p18"/>
          <p:cNvSpPr txBox="1"/>
          <p:nvPr/>
        </p:nvSpPr>
        <p:spPr>
          <a:xfrm>
            <a:off x="0" y="3506467"/>
            <a:ext cx="7560000" cy="260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FRAIS ÉMINCÉ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24;p19"/>
          <p:cNvGrpSpPr/>
          <p:nvPr/>
        </p:nvGrpSpPr>
        <p:grpSpPr>
          <a:xfrm>
            <a:off x="0" y="-8"/>
            <a:ext cx="7560000" cy="10692000"/>
            <a:chOff x="0" y="-8"/>
            <a:chExt cx="7560000" cy="10692000"/>
          </a:xfrm>
        </p:grpSpPr>
        <p:pic>
          <p:nvPicPr>
            <p:cNvPr id="125" name="Google Shape;125;p19"/>
            <p:cNvPicPr preferRelativeResize="0"/>
            <p:nvPr/>
          </p:nvPicPr>
          <p:blipFill>
            <a:blip r:embed="rId3">
              <a:alphaModFix amt="33000"/>
            </a:blip>
            <a:stretch>
              <a:fillRect/>
            </a:stretch>
          </p:blipFill>
          <p:spPr>
            <a:xfrm>
              <a:off x="0" y="-8"/>
              <a:ext cx="7560000" cy="10692000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A="0" stPos="0" sy="-100000" ky="0"/>
            </a:effectLst>
          </p:spPr>
        </p:pic>
        <p:sp>
          <p:nvSpPr>
            <p:cNvPr id="126" name="Google Shape;126;p19"/>
            <p:cNvSpPr/>
            <p:nvPr/>
          </p:nvSpPr>
          <p:spPr>
            <a:xfrm>
              <a:off x="5521600" y="1339700"/>
              <a:ext cx="1572000" cy="311700"/>
            </a:xfrm>
            <a:prstGeom prst="rect">
              <a:avLst/>
            </a:prstGeom>
            <a:solidFill>
              <a:srgbClr val="F2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127" name="Google Shape;127;p19"/>
          <p:cNvGraphicFramePr/>
          <p:nvPr/>
        </p:nvGraphicFramePr>
        <p:xfrm>
          <a:off x="0" y="15569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{6427E562-62C9-4B79-8D7B-1D2D61F3C3F1}</a:tableStyleId>
              </a:tblPr>
              <a:tblGrid>
                <a:gridCol w="1345575"/>
                <a:gridCol w="1351775"/>
                <a:gridCol w="1757875"/>
                <a:gridCol w="585125"/>
                <a:gridCol w="759425"/>
                <a:gridCol w="1760225"/>
              </a:tblGrid>
              <a:tr h="112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Visuel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 barre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Libellé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CDT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BRI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3570250027975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PLATEAU PIQUE NIQUE 400g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0.50€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3.18€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4.99€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32.77%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6500"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3570250028071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CROC'CAROTTE CONCOMBRE ET SAUCE 240g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0.30€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1.93€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3.49€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41.65%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3570250028064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CROC'RADIS BABY CAROTTE ET SAUCE</a:t>
                      </a:r>
                      <a:r>
                        <a:rPr b="1" lang="fr"/>
                        <a:t> 240g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0.30€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1.93€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3.49€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41.65%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3570250028040</a:t>
                      </a:r>
                      <a:endParaRPr sz="6500">
                        <a:solidFill>
                          <a:schemeClr val="dk1"/>
                        </a:solidFill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CROC'CAROTTE ET SAUCE 300g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0.30€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2.33€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3.99€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38.48%</a:t>
                      </a:r>
                      <a:endParaRPr sz="15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3570250028057</a:t>
                      </a:r>
                      <a:endParaRPr sz="100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250">
                          <a:solidFill>
                            <a:schemeClr val="dk1"/>
                          </a:solidFill>
                        </a:rPr>
                        <a:t>CROC'CONCOMBRE ET SAUCE 300g</a:t>
                      </a:r>
                      <a:endParaRPr b="1" sz="125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0.30€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2.25€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3.99€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40.63%</a:t>
                      </a:r>
                      <a:endParaRPr sz="15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</a:tbl>
          </a:graphicData>
        </a:graphic>
      </p:graphicFrame>
      <p:sp>
        <p:nvSpPr>
          <p:cNvPr id="128" name="Google Shape;128;p19"/>
          <p:cNvSpPr txBox="1"/>
          <p:nvPr/>
        </p:nvSpPr>
        <p:spPr>
          <a:xfrm>
            <a:off x="0" y="14693"/>
            <a:ext cx="7560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FRAIS </a:t>
            </a: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ÉMINCÉ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9"/>
          <p:cNvSpPr txBox="1"/>
          <p:nvPr/>
        </p:nvSpPr>
        <p:spPr>
          <a:xfrm>
            <a:off x="0" y="9902753"/>
            <a:ext cx="7560000" cy="6381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Livraison : Semaine 27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0" name="Google Shape;13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0776" y="7800744"/>
            <a:ext cx="826300" cy="112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0775" y="6534636"/>
            <a:ext cx="826300" cy="1109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0769" y="5305187"/>
            <a:ext cx="826300" cy="1072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0769" y="4036412"/>
            <a:ext cx="826300" cy="1112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0530" y="2824544"/>
            <a:ext cx="966775" cy="94867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9"/>
          <p:cNvSpPr txBox="1"/>
          <p:nvPr/>
        </p:nvSpPr>
        <p:spPr>
          <a:xfrm>
            <a:off x="0" y="9142466"/>
            <a:ext cx="7560000" cy="6381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Commande via ULIS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20"/>
          <p:cNvGrpSpPr/>
          <p:nvPr/>
        </p:nvGrpSpPr>
        <p:grpSpPr>
          <a:xfrm>
            <a:off x="0" y="-8"/>
            <a:ext cx="7560000" cy="10692000"/>
            <a:chOff x="0" y="-8"/>
            <a:chExt cx="7560000" cy="10692000"/>
          </a:xfrm>
        </p:grpSpPr>
        <p:pic>
          <p:nvPicPr>
            <p:cNvPr id="142" name="Google Shape;142;p20"/>
            <p:cNvPicPr preferRelativeResize="0"/>
            <p:nvPr/>
          </p:nvPicPr>
          <p:blipFill>
            <a:blip r:embed="rId3">
              <a:alphaModFix amt="33000"/>
            </a:blip>
            <a:stretch>
              <a:fillRect/>
            </a:stretch>
          </p:blipFill>
          <p:spPr>
            <a:xfrm>
              <a:off x="0" y="-8"/>
              <a:ext cx="7560000" cy="10692000"/>
            </a:xfrm>
            <a:prstGeom prst="rect">
              <a:avLst/>
            </a:prstGeom>
            <a:noFill/>
            <a:ln>
              <a:noFill/>
            </a:ln>
            <a:effectLst>
              <a:reflection blurRad="0" dir="5400000" dist="38100" endA="0" endPos="30000" fadeDir="5400012" kx="0" rotWithShape="0" algn="bl" stA="0" stPos="0" sy="-100000" ky="0"/>
            </a:effectLst>
          </p:spPr>
        </p:pic>
        <p:sp>
          <p:nvSpPr>
            <p:cNvPr id="143" name="Google Shape;143;p20"/>
            <p:cNvSpPr/>
            <p:nvPr/>
          </p:nvSpPr>
          <p:spPr>
            <a:xfrm>
              <a:off x="5521600" y="1339700"/>
              <a:ext cx="1572000" cy="311700"/>
            </a:xfrm>
            <a:prstGeom prst="rect">
              <a:avLst/>
            </a:prstGeom>
            <a:solidFill>
              <a:srgbClr val="F2FBF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aphicFrame>
        <p:nvGraphicFramePr>
          <p:cNvPr id="144" name="Google Shape;144;p20"/>
          <p:cNvGraphicFramePr/>
          <p:nvPr/>
        </p:nvGraphicFramePr>
        <p:xfrm>
          <a:off x="0" y="203349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{6427E562-62C9-4B79-8D7B-1D2D61F3C3F1}</a:tableStyleId>
              </a:tblPr>
              <a:tblGrid>
                <a:gridCol w="1345575"/>
                <a:gridCol w="1351775"/>
                <a:gridCol w="1757875"/>
                <a:gridCol w="585125"/>
                <a:gridCol w="759425"/>
                <a:gridCol w="1760225"/>
              </a:tblGrid>
              <a:tr h="1129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Visuel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Code barre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Libellé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CDT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 sz="1600">
                          <a:solidFill>
                            <a:schemeClr val="lt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BRI</a:t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600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3570250027814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MÉLANGE</a:t>
                      </a:r>
                      <a:r>
                        <a:rPr b="1" lang="fr">
                          <a:solidFill>
                            <a:schemeClr val="dk1"/>
                          </a:solidFill>
                        </a:rPr>
                        <a:t> FRAICHEUR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XL 800g </a:t>
                      </a:r>
                      <a:endParaRPr b="1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5.60€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9.99€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40.88%</a:t>
                      </a:r>
                      <a:endParaRPr sz="16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6500"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3570250026831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MELON CUBE 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XL 800g 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6.05€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9.99€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36.16%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  <a:tr h="1266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fr" sz="6500">
                          <a:solidFill>
                            <a:schemeClr val="dk1"/>
                          </a:solidFill>
                          <a:latin typeface="Libre Barcode EAN13 Text"/>
                          <a:ea typeface="Libre Barcode EAN13 Text"/>
                          <a:cs typeface="Libre Barcode EAN13 Text"/>
                          <a:sym typeface="Libre Barcode EAN13 Text"/>
                        </a:rPr>
                        <a:t>3570250026824</a:t>
                      </a:r>
                      <a:endParaRPr sz="6500">
                        <a:latin typeface="Libre Barcode EAN13 Text"/>
                        <a:ea typeface="Libre Barcode EAN13 Text"/>
                        <a:cs typeface="Libre Barcode EAN13 Text"/>
                        <a:sym typeface="Libre Barcode EAN13 Text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fr"/>
                        <a:t>ANANAS</a:t>
                      </a:r>
                      <a:endParaRPr b="1"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fr">
                          <a:solidFill>
                            <a:schemeClr val="dk1"/>
                          </a:solidFill>
                        </a:rPr>
                        <a:t>XL 800g </a:t>
                      </a:r>
                      <a:endParaRPr b="1"/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1.00</a:t>
                      </a:r>
                      <a:r>
                        <a:rPr lang="fr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€</a:t>
                      </a:r>
                      <a:endParaRPr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PC : 6.05€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PVC : 9.99€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Marge : </a:t>
                      </a:r>
                      <a:r>
                        <a:rPr lang="fr" sz="16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36.16%</a:t>
                      </a:r>
                      <a:endParaRPr sz="16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91425" marB="91425" marR="91425" marL="91425" anchor="ctr">
                    <a:solidFill>
                      <a:srgbClr val="DEF1F8"/>
                    </a:solidFill>
                  </a:tcPr>
                </a:tc>
              </a:tr>
            </a:tbl>
          </a:graphicData>
        </a:graphic>
      </p:graphicFrame>
      <p:sp>
        <p:nvSpPr>
          <p:cNvPr id="145" name="Google Shape;145;p20"/>
          <p:cNvSpPr txBox="1"/>
          <p:nvPr/>
        </p:nvSpPr>
        <p:spPr>
          <a:xfrm>
            <a:off x="0" y="178498"/>
            <a:ext cx="7560000" cy="182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FRAIS </a:t>
            </a: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ÉMINCÉ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0"/>
          <p:cNvSpPr txBox="1"/>
          <p:nvPr/>
        </p:nvSpPr>
        <p:spPr>
          <a:xfrm>
            <a:off x="0" y="8192376"/>
            <a:ext cx="7560000" cy="8355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Livraison : Semaine 28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0"/>
          <p:cNvSpPr txBox="1"/>
          <p:nvPr/>
        </p:nvSpPr>
        <p:spPr>
          <a:xfrm>
            <a:off x="0" y="7161916"/>
            <a:ext cx="7560000" cy="638100"/>
          </a:xfrm>
          <a:prstGeom prst="rect">
            <a:avLst/>
          </a:prstGeom>
          <a:solidFill>
            <a:srgbClr val="DEF1F8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Commande via ULIS</a:t>
            </a:r>
            <a:endParaRPr b="1"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525" y="3162675"/>
            <a:ext cx="764275" cy="118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0519" y="4429494"/>
            <a:ext cx="764275" cy="1219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0525" y="5730525"/>
            <a:ext cx="764275" cy="1166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